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League Spartan" pitchFamily="2" charset="77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hUx+peoUIZW1IWkMOynJlQtUBW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EFA8568-6B9F-40E5-A9E7-7F1CD16754EF}">
  <a:tblStyle styleId="{2EFA8568-6B9F-40E5-A9E7-7F1CD16754E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eonmusemarketing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5704144" y="2980249"/>
            <a:ext cx="783712" cy="9177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"/>
          <p:cNvSpPr txBox="1"/>
          <p:nvPr/>
        </p:nvSpPr>
        <p:spPr>
          <a:xfrm>
            <a:off x="685800" y="932994"/>
            <a:ext cx="10820400" cy="8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67" b="0" i="0" u="none" strike="noStrike" cap="none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How to Use Buyer</a:t>
            </a:r>
            <a:r>
              <a:rPr lang="en-US" sz="5667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5667" b="0" i="0" u="none" strike="noStrike" cap="none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Personas</a:t>
            </a:r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2853885" y="3529497"/>
            <a:ext cx="6249018" cy="26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18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Do’s and the Don’ts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85556"/>
          <a:stretch/>
        </p:blipFill>
        <p:spPr>
          <a:xfrm>
            <a:off x="0" y="0"/>
            <a:ext cx="121920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/>
          <p:nvPr/>
        </p:nvSpPr>
        <p:spPr>
          <a:xfrm>
            <a:off x="406400" y="178259"/>
            <a:ext cx="9817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How to use </a:t>
            </a: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Buyer P</a:t>
            </a:r>
            <a:r>
              <a:rPr lang="en-US" sz="3000" b="1" i="0" u="none" strike="noStrike" cap="none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ersonas</a:t>
            </a:r>
            <a:endParaRPr/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 t="31570" b="36655"/>
          <a:stretch/>
        </p:blipFill>
        <p:spPr>
          <a:xfrm>
            <a:off x="10163868" y="6145150"/>
            <a:ext cx="1995475" cy="6366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/>
          <p:nvPr/>
        </p:nvSpPr>
        <p:spPr>
          <a:xfrm>
            <a:off x="145672" y="6324600"/>
            <a:ext cx="2535883" cy="457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©2023 Aeon Muse Marketing</a:t>
            </a:r>
            <a:endParaRPr/>
          </a:p>
        </p:txBody>
      </p:sp>
      <p:pic>
        <p:nvPicPr>
          <p:cNvPr id="97" name="Google Shape;97;p2" descr="Sunglasses face outline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131347">
            <a:off x="284076" y="1350022"/>
            <a:ext cx="623985" cy="623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Sad face outline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492154">
            <a:off x="11401230" y="1359763"/>
            <a:ext cx="638370" cy="63837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563880" y="1262258"/>
            <a:ext cx="10515600" cy="6366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View personas as working hypotheses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56388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Remember, personas are a composite representation of a group of people. That means that some things will be accurate, and some things will need refinement as you meet more and more people who fit into these personas.</a:t>
            </a:r>
            <a:br>
              <a:rPr lang="en-US" sz="24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You’ll learn through using the personas in your work, and gathering feedback on how it goes – what’s spot on, what’s missing, what needs to be refined.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 b="85556"/>
          <a:stretch/>
        </p:blipFill>
        <p:spPr>
          <a:xfrm>
            <a:off x="0" y="0"/>
            <a:ext cx="121920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 txBox="1"/>
          <p:nvPr/>
        </p:nvSpPr>
        <p:spPr>
          <a:xfrm>
            <a:off x="406400" y="178259"/>
            <a:ext cx="9817809" cy="600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979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7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The Do’s and Don’ts for Using Buyer Personas</a:t>
            </a:r>
            <a:endParaRPr/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4">
            <a:alphaModFix/>
          </a:blip>
          <a:srcRect t="31570" b="36655"/>
          <a:stretch/>
        </p:blipFill>
        <p:spPr>
          <a:xfrm>
            <a:off x="10163868" y="6145150"/>
            <a:ext cx="1995475" cy="63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/>
          <p:nvPr/>
        </p:nvSpPr>
        <p:spPr>
          <a:xfrm>
            <a:off x="145672" y="6324600"/>
            <a:ext cx="2535883" cy="457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©2023 Aeon Muse Marketing</a:t>
            </a:r>
            <a:endParaRPr/>
          </a:p>
        </p:txBody>
      </p:sp>
      <p:sp>
        <p:nvSpPr>
          <p:cNvPr id="109" name="Google Shape;109;p3"/>
          <p:cNvSpPr txBox="1"/>
          <p:nvPr/>
        </p:nvSpPr>
        <p:spPr>
          <a:xfrm>
            <a:off x="388189" y="1882330"/>
            <a:ext cx="10617200" cy="3814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0" name="Google Shape;110;p3"/>
          <p:cNvGraphicFramePr/>
          <p:nvPr/>
        </p:nvGraphicFramePr>
        <p:xfrm>
          <a:off x="304800" y="138189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{2EFA8568-6B9F-40E5-A9E7-7F1CD16754EF}</a:tableStyleId>
              </a:tblPr>
              <a:tblGrid>
                <a:gridCol w="586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3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 u="none" strike="noStrike" cap="none">
                          <a:solidFill>
                            <a:schemeClr val="lt1"/>
                          </a:solidFill>
                        </a:rPr>
                        <a:t>DO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 u="none" strike="noStrike" cap="none">
                          <a:solidFill>
                            <a:schemeClr val="lt1"/>
                          </a:solidFill>
                        </a:rPr>
                        <a:t>DON’T</a:t>
                      </a:r>
                      <a:endParaRPr/>
                    </a:p>
                  </a:txBody>
                  <a:tcPr marL="91450" marR="91450" marT="45725" marB="457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400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✔"/>
                      </a:pPr>
                      <a:r>
                        <a:rPr lang="en-US" sz="1400" u="none" strike="noStrike" cap="none"/>
                        <a:t>Use personas as internal shorthand for a group of buyers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×"/>
                      </a:pPr>
                      <a:r>
                        <a:rPr lang="en-US" sz="1400" u="none" strike="noStrike" cap="none"/>
                        <a:t>Use the persona names externally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400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✔"/>
                      </a:pPr>
                      <a:r>
                        <a:rPr lang="en-US" sz="1400" u="none" strike="noStrike" cap="none"/>
                        <a:t>Create positioning and messaging for individual personas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×"/>
                      </a:pPr>
                      <a:r>
                        <a:rPr lang="en-US" sz="1400" u="none" strike="noStrike" cap="none"/>
                        <a:t>Go with “one-size-fits-all” messaging when you’re able to target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675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✔"/>
                      </a:pPr>
                      <a:r>
                        <a:rPr lang="en-US" sz="1400" u="none" strike="noStrike" cap="none"/>
                        <a:t>Test targeting via channels and messages that we think will be most likely to reach personas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×"/>
                      </a:pPr>
                      <a:r>
                        <a:rPr lang="en-US" sz="1400" u="none" strike="noStrike" cap="none"/>
                        <a:t>Scale marketing spend for personas before initial in-market validation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900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✔"/>
                      </a:pPr>
                      <a:r>
                        <a:rPr lang="en-US" sz="1400" u="none" strike="noStrike" cap="none"/>
                        <a:t>Promote different products and services based on the persona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×"/>
                      </a:pPr>
                      <a:r>
                        <a:rPr lang="en-US" sz="1400" u="none" strike="noStrike" cap="none"/>
                        <a:t>Go with “one-size-fits-all” offers when you’re able to target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675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✔"/>
                      </a:pPr>
                      <a:r>
                        <a:rPr lang="en-US" sz="1400" u="none" strike="noStrike" cap="none"/>
                        <a:t>Try to identify a buyer’s personas once they come into the funnel via channel feedback, progressive profiling,etc.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×"/>
                      </a:pPr>
                      <a:r>
                        <a:rPr lang="en-US" sz="1400" u="none" strike="noStrike" cap="none"/>
                        <a:t>Rely on response to messaging alone to identify buyer personas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8675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✔"/>
                      </a:pPr>
                      <a:r>
                        <a:rPr lang="en-US" sz="1400" u="none" strike="noStrike" cap="none"/>
                        <a:t>Identify characteristics in buyer personas that would be relevant to user stories/personas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×"/>
                      </a:pPr>
                      <a:r>
                        <a:rPr lang="en-US" sz="1400" u="none" strike="noStrike" cap="none"/>
                        <a:t>Use buyer personas as user personas or vice versa – while they can be the same person, they’re wearing different hats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9900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✔"/>
                      </a:pPr>
                      <a:r>
                        <a:rPr lang="en-US" sz="1400" u="none" strike="noStrike" cap="none"/>
                        <a:t>Share feedback and ideas when you use personas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×"/>
                      </a:pPr>
                      <a:r>
                        <a:rPr lang="en-US" sz="1400" u="none" strike="noStrike" cap="none"/>
                        <a:t>View the personas as static – your insights will make them better!</a:t>
                      </a: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11" name="Google Shape;111;p3" descr="Sunglasses face outline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131347">
            <a:off x="284076" y="1350022"/>
            <a:ext cx="623985" cy="623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 descr="Sad face outline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492154">
            <a:off x="11401230" y="1359763"/>
            <a:ext cx="638370" cy="638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0" y="1592493"/>
            <a:ext cx="12192000" cy="3390473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221465" y="2120075"/>
            <a:ext cx="11306100" cy="20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7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Need help creating personas that work for your organization?</a:t>
            </a:r>
            <a:endParaRPr/>
          </a:p>
          <a:p>
            <a:pPr marL="0" marR="0" lvl="0" indent="0" algn="ctr" rtl="0">
              <a:lnSpc>
                <a:spcPct val="1979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7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We’ll work with you to right-size the effort for your resources and needs. </a:t>
            </a:r>
            <a:br>
              <a:rPr lang="en-US" sz="2667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</a:br>
            <a:r>
              <a:rPr lang="en-US" sz="2667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Contact us at </a:t>
            </a:r>
            <a:r>
              <a:rPr lang="en-US" sz="2667" u="sng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info@aeonmuse.com</a:t>
            </a:r>
            <a:r>
              <a:rPr lang="en-US" sz="2667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2667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to learn more. </a:t>
            </a:r>
            <a:endParaRPr/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4">
            <a:alphaModFix/>
          </a:blip>
          <a:srcRect t="31570" b="36655"/>
          <a:stretch/>
        </p:blipFill>
        <p:spPr>
          <a:xfrm>
            <a:off x="10163868" y="6145150"/>
            <a:ext cx="1995475" cy="63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"/>
          <p:cNvSpPr/>
          <p:nvPr/>
        </p:nvSpPr>
        <p:spPr>
          <a:xfrm>
            <a:off x="145672" y="6324600"/>
            <a:ext cx="2535883" cy="457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©2023 Aeon Muse Marketing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</Words>
  <Application>Microsoft Macintosh PowerPoint</Application>
  <PresentationFormat>Widescreen</PresentationFormat>
  <Paragraphs>30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League Spartan</vt:lpstr>
      <vt:lpstr>Calibri</vt:lpstr>
      <vt:lpstr>Arial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</dc:creator>
  <cp:lastModifiedBy>Amy Nutt</cp:lastModifiedBy>
  <cp:revision>2</cp:revision>
  <dcterms:created xsi:type="dcterms:W3CDTF">2023-01-20T15:26:42Z</dcterms:created>
  <dcterms:modified xsi:type="dcterms:W3CDTF">2023-02-03T00:01:08Z</dcterms:modified>
</cp:coreProperties>
</file>